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DD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3941" y="803941"/>
            <a:ext cx="8677833" cy="8677833"/>
            <a:chOff x="4803941" y="803941"/>
            <a:chExt cx="8677833" cy="86778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3941" y="803941"/>
              <a:ext cx="8677833" cy="86778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6867" y="668454"/>
            <a:ext cx="2278987" cy="15439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0201" y="8604183"/>
            <a:ext cx="2542946" cy="11148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8657" y="9197438"/>
            <a:ext cx="2850463" cy="3834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53853" y="1512720"/>
            <a:ext cx="1020189" cy="29965"/>
            <a:chOff x="16753853" y="1512720"/>
            <a:chExt cx="1020189" cy="299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753853" y="1512720"/>
              <a:ext cx="1020189" cy="299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65517" y="697246"/>
            <a:ext cx="626825" cy="626825"/>
            <a:chOff x="16965517" y="697246"/>
            <a:chExt cx="626825" cy="6268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65517" y="697246"/>
              <a:ext cx="626825" cy="6268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31292" y="729065"/>
            <a:ext cx="450749" cy="5735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965517" y="1812741"/>
            <a:ext cx="626825" cy="626825"/>
            <a:chOff x="16965517" y="1812741"/>
            <a:chExt cx="626825" cy="6268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65517" y="1812741"/>
              <a:ext cx="626825" cy="6268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31292" y="1844561"/>
            <a:ext cx="450749" cy="5735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07249" y="2836288"/>
            <a:ext cx="7670591" cy="7877372"/>
            <a:chOff x="5007249" y="2836288"/>
            <a:chExt cx="7670591" cy="78773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2579" y="-907232"/>
              <a:ext cx="15341182" cy="1575474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07249" y="2836288"/>
              <a:ext cx="7670591" cy="78773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37037" y="5267920"/>
            <a:ext cx="7962942" cy="50042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44298" cy="5931445"/>
            <a:chOff x="0" y="0"/>
            <a:chExt cx="18344298" cy="59314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44298" cy="59314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8251" y="7506025"/>
            <a:ext cx="1712107" cy="18191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5938" y="8586599"/>
            <a:ext cx="3522907" cy="7844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8245" y="7237245"/>
            <a:ext cx="7792235" cy="18748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04436" y="6735120"/>
            <a:ext cx="2843654" cy="3975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8251" y="7601239"/>
            <a:ext cx="1712107" cy="18191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5938" y="8511290"/>
            <a:ext cx="3432507" cy="7597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91403" y="6330613"/>
            <a:ext cx="3975721" cy="263675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7594" y="5820379"/>
            <a:ext cx="2843654" cy="3975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399246"/>
            <a:ext cx="10252536" cy="7689402"/>
            <a:chOff x="0" y="1399246"/>
            <a:chExt cx="10252536" cy="76894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99246"/>
              <a:ext cx="10252536" cy="76894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879" y="2560281"/>
            <a:ext cx="3870699" cy="2903024"/>
            <a:chOff x="12821879" y="2560281"/>
            <a:chExt cx="3870699" cy="29030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21879" y="2560281"/>
              <a:ext cx="3870699" cy="29030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01936" y="2013875"/>
            <a:ext cx="1845441" cy="18191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49623" y="3123021"/>
            <a:ext cx="3522907" cy="7844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5697" y="7237245"/>
            <a:ext cx="7792235" cy="18748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51873" y="0"/>
            <a:ext cx="7733841" cy="10311925"/>
            <a:chOff x="10551873" y="0"/>
            <a:chExt cx="7733841" cy="1031192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1873" y="0"/>
              <a:ext cx="7733841" cy="1031192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003" y="895586"/>
            <a:ext cx="1864488" cy="18191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4689" y="1970894"/>
            <a:ext cx="3519433" cy="7909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1887" y="6735120"/>
            <a:ext cx="2835002" cy="4143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92916" y="0"/>
            <a:ext cx="9268066" cy="10375012"/>
            <a:chOff x="9092916" y="0"/>
            <a:chExt cx="9268066" cy="103750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2916" y="0"/>
              <a:ext cx="9268066" cy="103750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1447" y="2057143"/>
            <a:ext cx="3702820" cy="6171429"/>
            <a:chOff x="7291447" y="2057143"/>
            <a:chExt cx="3702820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1725" y="-786883"/>
              <a:ext cx="7405640" cy="123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1447" y="2057143"/>
              <a:ext cx="3702820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44841" y="2057143"/>
            <a:ext cx="3702820" cy="6171429"/>
            <a:chOff x="11544841" y="2057143"/>
            <a:chExt cx="3702820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5119" y="-786883"/>
              <a:ext cx="7405640" cy="1234285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44841" y="2057143"/>
              <a:ext cx="3702820" cy="617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6365" y="2496412"/>
            <a:ext cx="4622387" cy="301770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8147" y="7257868"/>
            <a:ext cx="1912107" cy="18191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5834" y="8323652"/>
            <a:ext cx="3519433" cy="7909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2556" y="1994287"/>
            <a:ext cx="2835002" cy="4143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7090" y="1260505"/>
            <a:ext cx="4716630" cy="2686131"/>
            <a:chOff x="937090" y="1260505"/>
            <a:chExt cx="4716630" cy="2686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090" y="1260505"/>
              <a:ext cx="4716630" cy="2686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31994" y="1260505"/>
            <a:ext cx="4716630" cy="2686131"/>
            <a:chOff x="12631994" y="1260505"/>
            <a:chExt cx="4716630" cy="26861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1994" y="1260505"/>
              <a:ext cx="4716630" cy="268613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00502" y="2085939"/>
            <a:ext cx="3825187" cy="11468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7444" y="7168566"/>
            <a:ext cx="1912107" cy="18191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5131" y="8529109"/>
            <a:ext cx="3519433" cy="7909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7090" y="4347603"/>
            <a:ext cx="4684021" cy="4684021"/>
            <a:chOff x="937090" y="4347603"/>
            <a:chExt cx="4684021" cy="46840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090" y="4347603"/>
              <a:ext cx="4684021" cy="46840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64603" y="4347603"/>
            <a:ext cx="4684021" cy="4684021"/>
            <a:chOff x="12664603" y="4347603"/>
            <a:chExt cx="4684021" cy="46840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4603" y="4347603"/>
              <a:ext cx="4684021" cy="46840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63124" y="5331630"/>
            <a:ext cx="6171429" cy="3702857"/>
            <a:chOff x="6063124" y="5331630"/>
            <a:chExt cx="6171429" cy="370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3124" y="5331630"/>
              <a:ext cx="6171429" cy="370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63124" y="1251227"/>
            <a:ext cx="6171429" cy="3702857"/>
            <a:chOff x="6063124" y="1251227"/>
            <a:chExt cx="6171429" cy="370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63124" y="1251227"/>
              <a:ext cx="6171429" cy="370285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6503" y="2311767"/>
            <a:ext cx="3198211" cy="10440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9574" y="-156887"/>
            <a:ext cx="6356621" cy="10477581"/>
            <a:chOff x="1009574" y="-156887"/>
            <a:chExt cx="6356621" cy="104775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574" y="-156887"/>
              <a:ext cx="6356621" cy="104775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60679" y="3408005"/>
            <a:ext cx="3929758" cy="7598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1131" y="2666062"/>
            <a:ext cx="2871321" cy="7909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20855" y="2057143"/>
            <a:ext cx="6171429" cy="6171429"/>
            <a:chOff x="2420855" y="2057143"/>
            <a:chExt cx="6171429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0855" y="2057143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47234" y="6246374"/>
            <a:ext cx="401027" cy="401027"/>
            <a:chOff x="9247234" y="6246374"/>
            <a:chExt cx="401027" cy="4010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47234" y="6246374"/>
              <a:ext cx="401027" cy="401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7242" y="7860913"/>
            <a:ext cx="401010" cy="401027"/>
            <a:chOff x="9247242" y="7860913"/>
            <a:chExt cx="401010" cy="4010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7242" y="7860913"/>
              <a:ext cx="401010" cy="401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47234" y="7318619"/>
            <a:ext cx="401027" cy="398003"/>
            <a:chOff x="9247234" y="7318619"/>
            <a:chExt cx="401027" cy="3980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7234" y="7318619"/>
              <a:ext cx="401027" cy="3980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47234" y="6807957"/>
            <a:ext cx="401027" cy="397986"/>
            <a:chOff x="9247234" y="6807957"/>
            <a:chExt cx="401027" cy="3979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47234" y="6807957"/>
              <a:ext cx="401027" cy="3979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65674" y="4337075"/>
            <a:ext cx="266967" cy="427832"/>
            <a:chOff x="9265674" y="4337075"/>
            <a:chExt cx="266967" cy="4278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65674" y="4337075"/>
              <a:ext cx="266967" cy="42783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60679" y="4397043"/>
            <a:ext cx="2087273" cy="37065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211974" y="3488194"/>
            <a:ext cx="374368" cy="514595"/>
            <a:chOff x="9211974" y="3488194"/>
            <a:chExt cx="374368" cy="5145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11974" y="3488194"/>
              <a:ext cx="374368" cy="51459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00224" y="6284346"/>
            <a:ext cx="2883073" cy="39821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00224" y="6816838"/>
            <a:ext cx="2548778" cy="39821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00224" y="7349331"/>
            <a:ext cx="2555473" cy="36964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00224" y="7881824"/>
            <a:ext cx="2793511" cy="3696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CDD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42228" y="5824798"/>
            <a:ext cx="4283881" cy="11915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6577" y="4696670"/>
            <a:ext cx="11962633" cy="14231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43872" y="9197438"/>
            <a:ext cx="2637125" cy="396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77008" y="5935900"/>
            <a:ext cx="1191886" cy="95351"/>
            <a:chOff x="5677008" y="5935900"/>
            <a:chExt cx="1191886" cy="953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7008" y="5935900"/>
              <a:ext cx="1191886" cy="953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07297" y="5935900"/>
            <a:ext cx="1191886" cy="95351"/>
            <a:chOff x="11407297" y="5935900"/>
            <a:chExt cx="1191886" cy="953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07297" y="5935900"/>
              <a:ext cx="1191886" cy="953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2022-04-27T11:46:01Z</dcterms:created>
  <dcterms:modified xsi:type="dcterms:W3CDTF">2022-04-27T11:46:01Z</dcterms:modified>
</cp:coreProperties>
</file>